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131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923FF-2709-4E32-825C-C27299720A6B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B8D6-91D8-4860-863D-693792AF0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ADA57-6CDD-4A03-82C6-CC30285C0D87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A7F4C-1639-4216-8DDB-00E1BF14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EA757-BA1B-43B0-92DD-8307A26629A0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0EB0-BE35-4F0A-8529-FB06235D0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DD323-350E-424C-BC81-86A26DD98D91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AAC16-9902-4614-95DF-8C64899F2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016AF-8C91-4643-8B06-46664321CACB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49EE4-2760-4BB2-8A78-30BE04FF6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E515-EEED-411B-84AD-8F42FDF352AC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EEA72-5F69-4666-8CB2-838ED9835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C07F9-8AE0-46C0-916B-F225376CA8A2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F13BB-3C10-4A85-97CC-F8C5B8049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DFFB9-155F-4B88-8E78-1EB5F3A05463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F4F29-9850-4CC2-94AE-B9FED4DDB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C1C02-77AF-43AD-AFDA-DCC2DD8A41D0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EA722-F806-45CC-9175-39F095D53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B6C2B-55D3-44BF-89CB-8DD1C16C2774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AACCD-79EA-4837-9F95-88B1E73EB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24C0A-BC5F-4F4B-84EF-9157EC47BAAA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63087-BD7D-4B9E-9D40-E2BC75504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E41B7E-1AA6-455F-9947-1A52FD89AE65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57FDFA-4428-436A-9E95-6E1F0AE33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rketing@promega.com.c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图片 3" descr="C:\Computer\图片\iStock_000019592947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68580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图片 4" descr="I:\Marketing\公司统一Identity\Promega Logos\Promega Sol Standard\Promega Logo SO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2888" y="-28575"/>
            <a:ext cx="82867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419100" y="1476375"/>
            <a:ext cx="5818188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姓名：</a:t>
            </a:r>
            <a:r>
              <a:rPr lang="en-US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                </a:t>
            </a:r>
            <a:r>
              <a:rPr lang="en-US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</a:t>
            </a:r>
            <a:r>
              <a:rPr 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单位：</a:t>
            </a:r>
            <a:r>
              <a:rPr lang="en-US" sz="1000" u="sng" kern="100" dirty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11111111111111111111111111111111111</a:t>
            </a:r>
            <a:r>
              <a:rPr lang="en-US" altLang="zh-CN" sz="1000" u="sng" kern="100" dirty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</a:t>
            </a:r>
            <a:r>
              <a:rPr lang="en-US" altLang="zh-CN" sz="1000" u="sng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</a:t>
            </a:r>
            <a:r>
              <a:rPr lang="en-US" sz="1000" u="sng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              </a:t>
            </a:r>
            <a:endParaRPr lang="en-US" sz="1000" kern="1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研究</a:t>
            </a:r>
            <a:r>
              <a:rPr 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方向：</a:t>
            </a:r>
            <a:r>
              <a:rPr lang="en-US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</a:t>
            </a:r>
            <a:r>
              <a:rPr lang="en-US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</a:t>
            </a:r>
            <a:r>
              <a:rPr 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职务：</a:t>
            </a:r>
            <a:r>
              <a:rPr lang="en-US" altLang="zh-CN" sz="1000" u="sng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</a:t>
            </a:r>
            <a:endParaRPr lang="en-US" sz="1000" kern="1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电话</a:t>
            </a:r>
            <a:r>
              <a:rPr 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：</a:t>
            </a:r>
            <a:r>
              <a:rPr lang="en-US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                                   Email</a:t>
            </a:r>
            <a:r>
              <a:rPr 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                                                           </a:t>
            </a:r>
            <a:r>
              <a:rPr lang="en-US" sz="1000" kern="1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</a:t>
            </a:r>
            <a:endParaRPr lang="en-US" sz="1000" kern="1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9100" y="2627313"/>
            <a:ext cx="2960688" cy="60245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1.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您目前采用的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纯化方法是 </a:t>
            </a:r>
            <a:r>
              <a:rPr lang="zh-CN" altLang="en-US" sz="700" b="1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？</a:t>
            </a:r>
            <a:endParaRPr lang="en-US" altLang="zh-CN" sz="7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Trizol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法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商品化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试剂盒（柱膜法）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商品化试剂盒（磁珠法）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自动化纯化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其他： 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2.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您提取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需要处理的样品类型及每个样品量是多少？</a:t>
            </a:r>
            <a:endParaRPr lang="en-US" altLang="zh-CN" sz="7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动物组织：每个样品量</a:t>
            </a:r>
            <a:r>
              <a:rPr lang="zh-CN" altLang="en-US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mg 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动物细胞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:    </a:t>
            </a:r>
            <a:r>
              <a:rPr lang="en-US" altLang="zh-CN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700" dirty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个</a:t>
            </a:r>
            <a:r>
              <a:rPr lang="en-US" altLang="zh-CN" sz="700" u="sng" dirty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endParaRPr lang="en-US" altLang="zh-CN" sz="700" dirty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植物组织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:    </a:t>
            </a:r>
            <a:r>
              <a:rPr lang="en-US" altLang="zh-CN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700" dirty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个</a:t>
            </a:r>
            <a:r>
              <a:rPr lang="en-US" altLang="zh-CN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FFPE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（福尔马林固定石蜡包埋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）组织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:    </a:t>
            </a:r>
            <a:r>
              <a:rPr lang="en-US" altLang="zh-CN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</a:t>
            </a:r>
            <a:r>
              <a:rPr lang="en-US" altLang="zh-CN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mg</a:t>
            </a:r>
            <a:r>
              <a:rPr lang="en-US" altLang="zh-CN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血液样品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:    </a:t>
            </a:r>
            <a:r>
              <a:rPr lang="en-US" altLang="zh-CN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ml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其他：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3.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您平时处理样品的通量是多少？</a:t>
            </a:r>
            <a:endParaRPr lang="en-US" altLang="zh-CN" sz="7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1-5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个样品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5-10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个样品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10-20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个样品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其他：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5.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对于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纯化实验，您最看重的是以下哪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2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个参数？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纯化时间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纯度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操作复杂程度</a:t>
            </a:r>
            <a:r>
              <a:rPr lang="zh-CN" altLang="en-US" sz="700" u="sng" dirty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如</a:t>
            </a:r>
            <a:endParaRPr lang="en-US" altLang="zh-CN" sz="700" u="sng" dirty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纯化方法价格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：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6.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您纯化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用于什么</a:t>
            </a:r>
            <a:r>
              <a:rPr lang="zh-CN" altLang="en-US" sz="700" b="1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下游实验</a:t>
            </a:r>
            <a:r>
              <a:rPr 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?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RT-</a:t>
            </a:r>
            <a:r>
              <a:rPr 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PCR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实验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qPCR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实验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纯化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mRNA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转染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芯片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Northern blot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：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5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79788" y="2620963"/>
            <a:ext cx="3073400" cy="6178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7.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如果您使用</a:t>
            </a:r>
            <a:r>
              <a:rPr lang="en-US" altLang="zh-CN" sz="700" b="1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Trizol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法，您目前使用的是哪个供应商的</a:t>
            </a:r>
            <a:r>
              <a:rPr lang="en-US" altLang="zh-CN" sz="700" b="1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Trizol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试剂？</a:t>
            </a:r>
            <a:endParaRPr lang="en-US" altLang="zh-CN" sz="7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Life Technologies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</a:t>
            </a: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Trizol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供应商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：</a:t>
            </a:r>
            <a:r>
              <a:rPr lang="zh-CN" altLang="en-US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公司</a:t>
            </a:r>
            <a:r>
              <a:rPr lang="zh-CN" altLang="en-US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　　　　　　                        </a:t>
            </a:r>
            <a:endParaRPr lang="en-US" altLang="zh-CN" sz="700" u="sng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不用</a:t>
            </a: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Trizol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, 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使用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专用试剂盒纯化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 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8</a:t>
            </a:r>
            <a:r>
              <a:rPr 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. 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如果您使用</a:t>
            </a:r>
            <a:r>
              <a:rPr lang="en-US" altLang="zh-CN" sz="700" b="1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Trizol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法，是否愿意尝试商品化试剂盒方法？</a:t>
            </a:r>
            <a:endParaRPr lang="en-US" altLang="zh-CN" sz="7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愿意，我希望能够节省时间并在意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纯度，也不希望使用刺激性太强的有机溶剂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不愿意，我喜欢传统方法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9. 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您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希望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纯化试剂盒的每个纯化反应（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1.5ml EP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管体系）价格范围在多少元？</a:t>
            </a:r>
            <a:r>
              <a:rPr lang="zh-CN" altLang="en-US" sz="700" b="1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元</a:t>
            </a:r>
            <a:endParaRPr lang="en-US" altLang="zh-CN" sz="7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10.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如果您正在使用商品化试剂盒纯化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RNA,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您在使用哪个公司的试剂盒？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Promega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ReliaPrep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系列试剂盒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Promega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Wizard 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系列试剂盒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Qiagen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天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根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Omega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其他：</a:t>
            </a:r>
            <a:r>
              <a:rPr lang="zh-CN" altLang="en-US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公司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11.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如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您进行下游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RT-PCR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实验，您选用的试剂盒</a:t>
            </a:r>
            <a:r>
              <a:rPr lang="en-US" altLang="zh-CN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/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逆转录酶是哪个公司的？</a:t>
            </a:r>
            <a:endParaRPr lang="en-US" altLang="zh-CN" sz="7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Promega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试剂盒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/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酶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 err="1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Fermentas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试剂盒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/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酶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Life Technologies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试剂盒</a:t>
            </a:r>
            <a:r>
              <a:rPr lang="en-US" altLang="zh-CN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/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酶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：</a:t>
            </a:r>
            <a:r>
              <a:rPr lang="zh-CN" altLang="en-US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公司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12.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您愿意通过哪些方式了解最新的检测技术</a:t>
            </a:r>
            <a:r>
              <a:rPr 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?(</a:t>
            </a:r>
            <a:r>
              <a:rPr lang="zh-CN" alt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可多选</a:t>
            </a:r>
            <a:r>
              <a:rPr lang="en-US" sz="700" b="1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)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Email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微信，微博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Newsletter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电子报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专业技术网站</a:t>
            </a:r>
            <a:r>
              <a:rPr 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/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杂志，如</a:t>
            </a:r>
            <a:r>
              <a:rPr 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:</a:t>
            </a:r>
            <a:r>
              <a:rPr lang="en-US" sz="700" u="sng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宣传彩页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销售人员拜访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不需要了解，只用本实验室使用</a:t>
            </a: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的传统方法</a:t>
            </a: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zh-CN" altLang="en-US" sz="7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其他： </a:t>
            </a: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altLang="zh-CN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7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11188"/>
            <a:ext cx="6858000" cy="636587"/>
          </a:xfrm>
          <a:prstGeom prst="rect">
            <a:avLst/>
          </a:prstGeom>
          <a:solidFill>
            <a:schemeClr val="accent5">
              <a:lumMod val="75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410474" y="725959"/>
            <a:ext cx="63547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100" dirty="0" err="1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Calibri"/>
                <a:ea typeface="黑体"/>
                <a:cs typeface="Times New Roman"/>
              </a:rPr>
              <a:t>Eastep</a:t>
            </a:r>
            <a:r>
              <a:rPr lang="en-US" altLang="zh-CN" sz="2400" b="1" kern="1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Calibri"/>
                <a:ea typeface="黑体"/>
                <a:cs typeface="Times New Roman"/>
              </a:rPr>
              <a:t> </a:t>
            </a:r>
            <a:r>
              <a:rPr lang="zh-CN" altLang="en-US" sz="2400" b="1" kern="1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Calibri"/>
                <a:ea typeface="黑体"/>
                <a:cs typeface="Times New Roman"/>
              </a:rPr>
              <a:t>总</a:t>
            </a:r>
            <a:r>
              <a:rPr lang="en-US" altLang="zh-CN" sz="2400" b="1" kern="1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Calibri"/>
                <a:ea typeface="黑体"/>
                <a:cs typeface="Times New Roman"/>
              </a:rPr>
              <a:t>RNA</a:t>
            </a:r>
            <a:r>
              <a:rPr lang="zh-CN" altLang="en-US" sz="2400" b="1" kern="1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Calibri"/>
                <a:ea typeface="黑体"/>
                <a:cs typeface="Times New Roman"/>
              </a:rPr>
              <a:t>提取</a:t>
            </a:r>
            <a:r>
              <a:rPr lang="zh-CN" altLang="en-US" sz="2400" b="1" kern="1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Calibri"/>
                <a:ea typeface="黑体"/>
                <a:cs typeface="Times New Roman"/>
              </a:rPr>
              <a:t>试剂</a:t>
            </a:r>
            <a:r>
              <a:rPr lang="zh-CN" altLang="en-US" sz="2400" b="1" kern="1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Calibri"/>
                <a:ea typeface="黑体"/>
                <a:cs typeface="Times New Roman"/>
              </a:rPr>
              <a:t>盒样品申请表</a:t>
            </a:r>
            <a:endParaRPr lang="en-US" sz="1050" kern="100" dirty="0">
              <a:solidFill>
                <a:schemeClr val="bg1"/>
              </a:solidFill>
              <a:latin typeface="Calibri"/>
              <a:ea typeface="宋体"/>
              <a:cs typeface="Times New Roman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3716338" y="2051050"/>
            <a:ext cx="252095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3705225" y="1763713"/>
            <a:ext cx="252095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789363" y="2339975"/>
            <a:ext cx="24479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908050" y="1763713"/>
            <a:ext cx="216058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052513" y="2339975"/>
            <a:ext cx="20161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96975" y="2051050"/>
            <a:ext cx="187166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6" name="TextBox 8"/>
          <p:cNvSpPr txBox="1">
            <a:spLocks noChangeArrowheads="1"/>
          </p:cNvSpPr>
          <p:nvPr/>
        </p:nvSpPr>
        <p:spPr bwMode="auto">
          <a:xfrm>
            <a:off x="404813" y="1258888"/>
            <a:ext cx="55927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完整填写下列信息并</a:t>
            </a:r>
            <a:r>
              <a:rPr lang="en-US" altLang="zh-CN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Email</a:t>
            </a:r>
            <a:r>
              <a:rPr lang="zh-CN" altLang="en-US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至 </a:t>
            </a:r>
            <a:r>
              <a:rPr lang="en-US" altLang="zh-CN" sz="900" b="1" u="sng">
                <a:solidFill>
                  <a:srgbClr val="C00000"/>
                </a:solidFill>
                <a:ea typeface="幼圆" pitchFamily="49" charset="-122"/>
                <a:cs typeface="Arial" charset="0"/>
                <a:hlinkClick r:id="rId4"/>
              </a:rPr>
              <a:t>marketing@promega.com.cn</a:t>
            </a:r>
            <a:r>
              <a:rPr lang="en-US" altLang="zh-CN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,  </a:t>
            </a:r>
            <a:r>
              <a:rPr lang="zh-CN" altLang="en-US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即有机会获得</a:t>
            </a:r>
            <a:r>
              <a:rPr lang="en-US" altLang="zh-CN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1</a:t>
            </a:r>
            <a:r>
              <a:rPr lang="zh-CN" altLang="en-US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个试剂盒试用装</a:t>
            </a:r>
            <a:r>
              <a:rPr lang="en-US" altLang="zh-CN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(50</a:t>
            </a:r>
            <a:r>
              <a:rPr lang="zh-CN" altLang="en-US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次提取</a:t>
            </a:r>
            <a:r>
              <a:rPr lang="en-US" altLang="zh-CN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)</a:t>
            </a:r>
            <a:r>
              <a:rPr lang="zh-CN" altLang="en-US" sz="900" b="1">
                <a:solidFill>
                  <a:srgbClr val="C00000"/>
                </a:solidFill>
                <a:ea typeface="幼圆" pitchFamily="49" charset="-122"/>
                <a:cs typeface="Arial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561</Words>
  <Application>Microsoft Office PowerPoint</Application>
  <PresentationFormat>全屏显示(4:3)</PresentationFormat>
  <Paragraphs>74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Calibri</vt:lpstr>
      <vt:lpstr>宋体</vt:lpstr>
      <vt:lpstr>Arial</vt:lpstr>
      <vt:lpstr>幼圆</vt:lpstr>
      <vt:lpstr>Office 主题​​</vt:lpstr>
      <vt:lpstr>幻灯片 1</vt:lpstr>
    </vt:vector>
  </TitlesOfParts>
  <Company>Promega 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Chang Liu</dc:creator>
  <cp:lastModifiedBy>User</cp:lastModifiedBy>
  <cp:revision>35</cp:revision>
  <cp:lastPrinted>2014-08-18T04:22:51Z</cp:lastPrinted>
  <dcterms:created xsi:type="dcterms:W3CDTF">2014-08-12T07:56:45Z</dcterms:created>
  <dcterms:modified xsi:type="dcterms:W3CDTF">2014-09-22T14:40:42Z</dcterms:modified>
</cp:coreProperties>
</file>